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8B229BD-54B3-432D-AEDA-75906474A5CF}">
          <p14:sldIdLst>
            <p14:sldId id="256"/>
          </p14:sldIdLst>
        </p14:section>
        <p14:section name="Untitled Section" id="{28F5D306-C60A-4419-B988-EB9628EBF809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BF75E-3891-4DFF-8268-B8C1FD75F756}" type="datetimeFigureOut">
              <a:rPr lang="en-GB" smtClean="0"/>
              <a:t>13/03/2026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CFF39-8FC8-4C64-8123-F3E68694B852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5682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BF75E-3891-4DFF-8268-B8C1FD75F756}" type="datetimeFigureOut">
              <a:rPr lang="en-GB" smtClean="0"/>
              <a:t>13/03/2026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CFF39-8FC8-4C64-8123-F3E68694B8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2841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BF75E-3891-4DFF-8268-B8C1FD75F756}" type="datetimeFigureOut">
              <a:rPr lang="en-GB" smtClean="0"/>
              <a:t>13/03/2026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CFF39-8FC8-4C64-8123-F3E68694B8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2772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BF75E-3891-4DFF-8268-B8C1FD75F756}" type="datetimeFigureOut">
              <a:rPr lang="en-GB" smtClean="0"/>
              <a:t>13/03/2026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CFF39-8FC8-4C64-8123-F3E68694B8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4962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BF75E-3891-4DFF-8268-B8C1FD75F756}" type="datetimeFigureOut">
              <a:rPr lang="en-GB" smtClean="0"/>
              <a:t>13/03/2026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CFF39-8FC8-4C64-8123-F3E68694B852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5522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BF75E-3891-4DFF-8268-B8C1FD75F756}" type="datetimeFigureOut">
              <a:rPr lang="en-GB" smtClean="0"/>
              <a:t>13/03/2026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CFF39-8FC8-4C64-8123-F3E68694B8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908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BF75E-3891-4DFF-8268-B8C1FD75F756}" type="datetimeFigureOut">
              <a:rPr lang="en-GB" smtClean="0"/>
              <a:t>13/03/2026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CFF39-8FC8-4C64-8123-F3E68694B8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7721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BF75E-3891-4DFF-8268-B8C1FD75F756}" type="datetimeFigureOut">
              <a:rPr lang="en-GB" smtClean="0"/>
              <a:t>13/03/2026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CFF39-8FC8-4C64-8123-F3E68694B8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4375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BF75E-3891-4DFF-8268-B8C1FD75F756}" type="datetimeFigureOut">
              <a:rPr lang="en-GB" smtClean="0"/>
              <a:t>13/03/2026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CFF39-8FC8-4C64-8123-F3E68694B8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2000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C7BF75E-3891-4DFF-8268-B8C1FD75F756}" type="datetimeFigureOut">
              <a:rPr lang="en-GB" smtClean="0"/>
              <a:t>13/03/2026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73CFF39-8FC8-4C64-8123-F3E68694B8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8309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BF75E-3891-4DFF-8268-B8C1FD75F756}" type="datetimeFigureOut">
              <a:rPr lang="en-GB" smtClean="0"/>
              <a:t>13/03/2026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CFF39-8FC8-4C64-8123-F3E68694B8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310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C7BF75E-3891-4DFF-8268-B8C1FD75F756}" type="datetimeFigureOut">
              <a:rPr lang="en-GB" smtClean="0"/>
              <a:t>13/03/2026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73CFF39-8FC8-4C64-8123-F3E68694B852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2479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57">
            <a:extLst>
              <a:ext uri="{FF2B5EF4-FFF2-40B4-BE49-F238E27FC236}">
                <a16:creationId xmlns:a16="http://schemas.microsoft.com/office/drawing/2014/main" id="{9C3A7763-5D0E-435D-BE2F-D6EF6666E9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5750" y="5627011"/>
            <a:ext cx="1740568" cy="938721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E15117C-82AA-483E-95DC-277FDE5DB806}"/>
              </a:ext>
            </a:extLst>
          </p:cNvPr>
          <p:cNvSpPr txBox="1"/>
          <p:nvPr/>
        </p:nvSpPr>
        <p:spPr>
          <a:xfrm>
            <a:off x="1461701" y="35628"/>
            <a:ext cx="926859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i="1" dirty="0">
                <a:solidFill>
                  <a:schemeClr val="accent1">
                    <a:lumMod val="75000"/>
                  </a:schemeClr>
                </a:solidFill>
                <a:latin typeface="Britannic Bold" panose="020B0903060703020204" pitchFamily="34" charset="0"/>
              </a:rPr>
              <a:t>CELEBRATION AWARDS </a:t>
            </a:r>
            <a:r>
              <a:rPr lang="en-GB" sz="2800" b="1" i="1">
                <a:solidFill>
                  <a:schemeClr val="accent1">
                    <a:lumMod val="75000"/>
                  </a:schemeClr>
                </a:solidFill>
                <a:latin typeface="Britannic Bold" panose="020B0903060703020204" pitchFamily="34" charset="0"/>
              </a:rPr>
              <a:t>– SPRING TERM 2026</a:t>
            </a:r>
            <a:endParaRPr lang="en-GB" sz="2800" b="1" i="1" dirty="0">
              <a:solidFill>
                <a:schemeClr val="accent1">
                  <a:lumMod val="75000"/>
                </a:schemeClr>
              </a:solidFill>
              <a:latin typeface="Britannic Bold" panose="020B0903060703020204" pitchFamily="34" charset="0"/>
            </a:endParaRPr>
          </a:p>
          <a:p>
            <a:pPr algn="ctr"/>
            <a:endParaRPr lang="en-GB" sz="2800" b="1" i="1" dirty="0">
              <a:latin typeface="Britannic Bold" panose="020B0903060703020204" pitchFamily="34" charset="0"/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CCFA8A5-DFBB-4522-A40F-8C6776FA490A}"/>
              </a:ext>
            </a:extLst>
          </p:cNvPr>
          <p:cNvSpPr txBox="1"/>
          <p:nvPr/>
        </p:nvSpPr>
        <p:spPr>
          <a:xfrm>
            <a:off x="343949" y="1074319"/>
            <a:ext cx="2202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Britannic Bold" panose="020B0903060703020204" pitchFamily="34" charset="0"/>
              </a:rPr>
              <a:t>RESPONSIBILITY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3091C14-369E-4B14-B74C-5EB40DD4EC94}"/>
              </a:ext>
            </a:extLst>
          </p:cNvPr>
          <p:cNvSpPr txBox="1"/>
          <p:nvPr/>
        </p:nvSpPr>
        <p:spPr>
          <a:xfrm>
            <a:off x="7258820" y="1081126"/>
            <a:ext cx="222552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Britannic Bold" panose="020B0903060703020204" pitchFamily="34" charset="0"/>
              </a:rPr>
              <a:t>KINDNESS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E6B5183-C346-4B73-87B3-59748620BFA2}"/>
              </a:ext>
            </a:extLst>
          </p:cNvPr>
          <p:cNvSpPr txBox="1"/>
          <p:nvPr/>
        </p:nvSpPr>
        <p:spPr>
          <a:xfrm>
            <a:off x="9832301" y="1072483"/>
            <a:ext cx="195033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Britannic Bold" panose="020B0903060703020204" pitchFamily="34" charset="0"/>
              </a:rPr>
              <a:t>PROGRESS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8D184E3-3948-4D48-8DFD-104147A1C07F}"/>
              </a:ext>
            </a:extLst>
          </p:cNvPr>
          <p:cNvSpPr txBox="1"/>
          <p:nvPr/>
        </p:nvSpPr>
        <p:spPr>
          <a:xfrm>
            <a:off x="343949" y="1720650"/>
            <a:ext cx="2189160" cy="369332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err="1"/>
              <a:t>Akusinachi</a:t>
            </a:r>
            <a:r>
              <a:rPr lang="en-GB" dirty="0"/>
              <a:t> - Rec	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438232A-B238-4D3F-9052-DDAB25DA4080}"/>
              </a:ext>
            </a:extLst>
          </p:cNvPr>
          <p:cNvSpPr txBox="1"/>
          <p:nvPr/>
        </p:nvSpPr>
        <p:spPr>
          <a:xfrm>
            <a:off x="2755068" y="1726883"/>
            <a:ext cx="2202332" cy="369332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err="1"/>
              <a:t>Zardaan</a:t>
            </a:r>
            <a:r>
              <a:rPr lang="en-GB" dirty="0"/>
              <a:t> - Rec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49266C7-E4CF-4EE6-A643-5AB4D9B0DC57}"/>
              </a:ext>
            </a:extLst>
          </p:cNvPr>
          <p:cNvSpPr txBox="1"/>
          <p:nvPr/>
        </p:nvSpPr>
        <p:spPr>
          <a:xfrm>
            <a:off x="2755068" y="2236332"/>
            <a:ext cx="2202332" cy="369332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Jivraj – 1H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4C22033-F280-4581-A893-335C94F671ED}"/>
              </a:ext>
            </a:extLst>
          </p:cNvPr>
          <p:cNvSpPr txBox="1"/>
          <p:nvPr/>
        </p:nvSpPr>
        <p:spPr>
          <a:xfrm>
            <a:off x="2755069" y="2840952"/>
            <a:ext cx="2202332" cy="369332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Ayusha – 2P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04D7365-2BD4-4C34-8609-87F669C8E4B9}"/>
              </a:ext>
            </a:extLst>
          </p:cNvPr>
          <p:cNvSpPr txBox="1"/>
          <p:nvPr/>
        </p:nvSpPr>
        <p:spPr>
          <a:xfrm>
            <a:off x="2755068" y="3347880"/>
            <a:ext cx="2202332" cy="369332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Sienna – 3R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F5B3641-98AB-4703-AFDF-EFAE4FBA9BCF}"/>
              </a:ext>
            </a:extLst>
          </p:cNvPr>
          <p:cNvSpPr txBox="1"/>
          <p:nvPr/>
        </p:nvSpPr>
        <p:spPr>
          <a:xfrm>
            <a:off x="343949" y="2276657"/>
            <a:ext cx="2202332" cy="369332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Elliot – 1H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AA463A7-586C-40DB-99F7-C10E2DEBCDAA}"/>
              </a:ext>
            </a:extLst>
          </p:cNvPr>
          <p:cNvSpPr txBox="1"/>
          <p:nvPr/>
        </p:nvSpPr>
        <p:spPr>
          <a:xfrm>
            <a:off x="343949" y="2832664"/>
            <a:ext cx="2202332" cy="369332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Ensar – 2P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71B6C71-4244-4FD8-AA49-1791BE1B1C40}"/>
              </a:ext>
            </a:extLst>
          </p:cNvPr>
          <p:cNvSpPr txBox="1"/>
          <p:nvPr/>
        </p:nvSpPr>
        <p:spPr>
          <a:xfrm>
            <a:off x="343949" y="3388294"/>
            <a:ext cx="2202332" cy="369332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err="1"/>
              <a:t>Oluwadamola</a:t>
            </a:r>
            <a:r>
              <a:rPr lang="en-GB" dirty="0"/>
              <a:t> – 3R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95EDCFD-9F6E-4E01-823F-A80E16A76C53}"/>
              </a:ext>
            </a:extLst>
          </p:cNvPr>
          <p:cNvSpPr txBox="1"/>
          <p:nvPr/>
        </p:nvSpPr>
        <p:spPr>
          <a:xfrm>
            <a:off x="7347335" y="1719102"/>
            <a:ext cx="2171729" cy="369332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Fatima - Rec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12138C8-FBFE-4CD4-82C1-5EAE36BAD718}"/>
              </a:ext>
            </a:extLst>
          </p:cNvPr>
          <p:cNvSpPr txBox="1"/>
          <p:nvPr/>
        </p:nvSpPr>
        <p:spPr>
          <a:xfrm>
            <a:off x="7347337" y="2236332"/>
            <a:ext cx="2171728" cy="369332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Fauzia – 1H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61B9073-A026-4FB1-A2CD-BB1F9FD692D9}"/>
              </a:ext>
            </a:extLst>
          </p:cNvPr>
          <p:cNvSpPr txBox="1"/>
          <p:nvPr/>
        </p:nvSpPr>
        <p:spPr>
          <a:xfrm>
            <a:off x="7347337" y="2818043"/>
            <a:ext cx="2150178" cy="369332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Aima N – 2P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65F7981-21BB-4419-BE4B-18ACFABE29E4}"/>
              </a:ext>
            </a:extLst>
          </p:cNvPr>
          <p:cNvSpPr txBox="1"/>
          <p:nvPr/>
        </p:nvSpPr>
        <p:spPr>
          <a:xfrm>
            <a:off x="7347338" y="3321029"/>
            <a:ext cx="2202332" cy="369332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Ibrahim – 3R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42C03C7-79E8-40E7-8BE4-F8256E9AB623}"/>
              </a:ext>
            </a:extLst>
          </p:cNvPr>
          <p:cNvSpPr txBox="1"/>
          <p:nvPr/>
        </p:nvSpPr>
        <p:spPr>
          <a:xfrm>
            <a:off x="9732801" y="1720650"/>
            <a:ext cx="2171177" cy="369332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Anahat - Rec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78A9CD6-FD38-49B4-AFEA-710D57BC1E41}"/>
              </a:ext>
            </a:extLst>
          </p:cNvPr>
          <p:cNvSpPr txBox="1"/>
          <p:nvPr/>
        </p:nvSpPr>
        <p:spPr>
          <a:xfrm>
            <a:off x="9732801" y="2189124"/>
            <a:ext cx="2202332" cy="369332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Sidra – 1H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33E2D26-7D53-4E0B-888D-4B3C060425F0}"/>
              </a:ext>
            </a:extLst>
          </p:cNvPr>
          <p:cNvSpPr txBox="1"/>
          <p:nvPr/>
        </p:nvSpPr>
        <p:spPr>
          <a:xfrm>
            <a:off x="9732801" y="2802246"/>
            <a:ext cx="2202332" cy="369332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Harlow – 2P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003FE20-0B86-4D33-A913-0B603E33C476}"/>
              </a:ext>
            </a:extLst>
          </p:cNvPr>
          <p:cNvSpPr txBox="1"/>
          <p:nvPr/>
        </p:nvSpPr>
        <p:spPr>
          <a:xfrm>
            <a:off x="9717223" y="3342110"/>
            <a:ext cx="2202332" cy="369332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Enea – 3R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D59A18E-6972-4C6C-99AF-0E436C53DC97}"/>
              </a:ext>
            </a:extLst>
          </p:cNvPr>
          <p:cNvSpPr txBox="1"/>
          <p:nvPr/>
        </p:nvSpPr>
        <p:spPr>
          <a:xfrm>
            <a:off x="349008" y="3984626"/>
            <a:ext cx="2202332" cy="369332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Timeea – 4W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539A690-72D1-4EB3-9C02-1F5AC292C4AD}"/>
              </a:ext>
            </a:extLst>
          </p:cNvPr>
          <p:cNvSpPr txBox="1"/>
          <p:nvPr/>
        </p:nvSpPr>
        <p:spPr>
          <a:xfrm>
            <a:off x="343949" y="4580958"/>
            <a:ext cx="2202332" cy="369332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Ayesha – 5K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171253A-54B1-45B8-A529-0D7A5D0C0E83}"/>
              </a:ext>
            </a:extLst>
          </p:cNvPr>
          <p:cNvSpPr txBox="1"/>
          <p:nvPr/>
        </p:nvSpPr>
        <p:spPr>
          <a:xfrm>
            <a:off x="343949" y="5170256"/>
            <a:ext cx="2202332" cy="369332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Fatima – 6R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E2D81D8-4005-4203-A4B0-C0186D432D93}"/>
              </a:ext>
            </a:extLst>
          </p:cNvPr>
          <p:cNvSpPr txBox="1"/>
          <p:nvPr/>
        </p:nvSpPr>
        <p:spPr>
          <a:xfrm>
            <a:off x="2791235" y="3976338"/>
            <a:ext cx="2202332" cy="369332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Calogero – 4W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2F2F905-4A5F-4B75-A398-60D34FEBA9B4}"/>
              </a:ext>
            </a:extLst>
          </p:cNvPr>
          <p:cNvSpPr txBox="1"/>
          <p:nvPr/>
        </p:nvSpPr>
        <p:spPr>
          <a:xfrm>
            <a:off x="2791533" y="4514121"/>
            <a:ext cx="2202332" cy="369332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Hamdaan – 5K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ACC4F90-6B1F-4581-BB91-53E1AACBB3C5}"/>
              </a:ext>
            </a:extLst>
          </p:cNvPr>
          <p:cNvSpPr txBox="1"/>
          <p:nvPr/>
        </p:nvSpPr>
        <p:spPr>
          <a:xfrm>
            <a:off x="2755068" y="5148606"/>
            <a:ext cx="2202332" cy="369332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Zylan – 6R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8DCBE73-1015-45CB-8C06-7F02DAFD1A44}"/>
              </a:ext>
            </a:extLst>
          </p:cNvPr>
          <p:cNvSpPr txBox="1"/>
          <p:nvPr/>
        </p:nvSpPr>
        <p:spPr>
          <a:xfrm>
            <a:off x="7347338" y="3976338"/>
            <a:ext cx="2202332" cy="369332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Sara – 4W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5287D17-BF88-499B-A304-7A755565C26E}"/>
              </a:ext>
            </a:extLst>
          </p:cNvPr>
          <p:cNvSpPr txBox="1"/>
          <p:nvPr/>
        </p:nvSpPr>
        <p:spPr>
          <a:xfrm>
            <a:off x="7374868" y="4500155"/>
            <a:ext cx="2202332" cy="369332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Danniel – 5K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1DD84C4-487B-4FE3-93AA-2EF5FA13DB3E}"/>
              </a:ext>
            </a:extLst>
          </p:cNvPr>
          <p:cNvSpPr txBox="1"/>
          <p:nvPr/>
        </p:nvSpPr>
        <p:spPr>
          <a:xfrm>
            <a:off x="7380301" y="5130789"/>
            <a:ext cx="2191466" cy="369332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Elena – 6R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A5DF945-FBDA-46F9-A930-DF3498950A33}"/>
              </a:ext>
            </a:extLst>
          </p:cNvPr>
          <p:cNvSpPr txBox="1"/>
          <p:nvPr/>
        </p:nvSpPr>
        <p:spPr>
          <a:xfrm>
            <a:off x="9717223" y="3900999"/>
            <a:ext cx="2202332" cy="369332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Logan – 4W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67F81C2-8AD9-4A4D-8EB8-0C24D63F690A}"/>
              </a:ext>
            </a:extLst>
          </p:cNvPr>
          <p:cNvSpPr txBox="1"/>
          <p:nvPr/>
        </p:nvSpPr>
        <p:spPr>
          <a:xfrm>
            <a:off x="9758592" y="4514121"/>
            <a:ext cx="2202332" cy="369332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Eid – 5K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21ECF1D-36BB-4260-9A54-AF07A5AA9728}"/>
              </a:ext>
            </a:extLst>
          </p:cNvPr>
          <p:cNvSpPr txBox="1"/>
          <p:nvPr/>
        </p:nvSpPr>
        <p:spPr>
          <a:xfrm>
            <a:off x="9758592" y="5123119"/>
            <a:ext cx="2202332" cy="369332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Muhammad – 6R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6C39BCB-DEC1-4194-9C9B-D9738BCBE43C}"/>
              </a:ext>
            </a:extLst>
          </p:cNvPr>
          <p:cNvSpPr txBox="1"/>
          <p:nvPr/>
        </p:nvSpPr>
        <p:spPr>
          <a:xfrm>
            <a:off x="5038375" y="1726919"/>
            <a:ext cx="2202332" cy="369332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Arsh – Rec 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A7EFC76-AEEA-43F1-A12D-AA53F429AF93}"/>
              </a:ext>
            </a:extLst>
          </p:cNvPr>
          <p:cNvSpPr txBox="1"/>
          <p:nvPr/>
        </p:nvSpPr>
        <p:spPr>
          <a:xfrm>
            <a:off x="5051203" y="2252204"/>
            <a:ext cx="2202332" cy="369332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Jayce – 1H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BC1EBD6-D6B8-49EF-9BC9-96391F191A1D}"/>
              </a:ext>
            </a:extLst>
          </p:cNvPr>
          <p:cNvSpPr txBox="1"/>
          <p:nvPr/>
        </p:nvSpPr>
        <p:spPr>
          <a:xfrm>
            <a:off x="5051203" y="2826395"/>
            <a:ext cx="2202332" cy="369332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Hugo – 2P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E2AFEDD-3563-446A-8C07-EA2F1C1F84CB}"/>
              </a:ext>
            </a:extLst>
          </p:cNvPr>
          <p:cNvSpPr txBox="1"/>
          <p:nvPr/>
        </p:nvSpPr>
        <p:spPr>
          <a:xfrm>
            <a:off x="5051203" y="3330168"/>
            <a:ext cx="2202332" cy="369332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Marwah – 3R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8D88099-5C08-4DBA-AD4A-89C2A9480962}"/>
              </a:ext>
            </a:extLst>
          </p:cNvPr>
          <p:cNvSpPr txBox="1"/>
          <p:nvPr/>
        </p:nvSpPr>
        <p:spPr>
          <a:xfrm>
            <a:off x="5056488" y="3962155"/>
            <a:ext cx="2193518" cy="369332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Stephen – 4W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817B49E8-21F9-423D-B8D4-4B426D7364F2}"/>
              </a:ext>
            </a:extLst>
          </p:cNvPr>
          <p:cNvSpPr txBox="1"/>
          <p:nvPr/>
        </p:nvSpPr>
        <p:spPr>
          <a:xfrm>
            <a:off x="5056487" y="4523762"/>
            <a:ext cx="2184219" cy="369332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Louie – 5K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B223C9F-4FD0-4192-8328-C62E50CD94C6}"/>
              </a:ext>
            </a:extLst>
          </p:cNvPr>
          <p:cNvSpPr txBox="1"/>
          <p:nvPr/>
        </p:nvSpPr>
        <p:spPr>
          <a:xfrm>
            <a:off x="5079124" y="5139538"/>
            <a:ext cx="2202332" cy="369332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Amelia – 6R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F13A5E0-0FE9-4A82-A33C-7992201C5C21}"/>
              </a:ext>
            </a:extLst>
          </p:cNvPr>
          <p:cNvSpPr txBox="1"/>
          <p:nvPr/>
        </p:nvSpPr>
        <p:spPr>
          <a:xfrm>
            <a:off x="5056488" y="1282689"/>
            <a:ext cx="219351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GB" b="1" dirty="0">
              <a:latin typeface="Britannic Bold" panose="020B0903060703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C9F05B5-D996-456B-9CED-49C33C676BFC}"/>
              </a:ext>
            </a:extLst>
          </p:cNvPr>
          <p:cNvSpPr txBox="1"/>
          <p:nvPr/>
        </p:nvSpPr>
        <p:spPr>
          <a:xfrm>
            <a:off x="2795642" y="1123442"/>
            <a:ext cx="219351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Britannic Bold" panose="020B0903060703020204" pitchFamily="34" charset="0"/>
              </a:rPr>
              <a:t>OPEN</a:t>
            </a:r>
            <a:r>
              <a:rPr lang="en-GB" b="1" dirty="0">
                <a:latin typeface="Britannic Bold" panose="020B0903060703020204" pitchFamily="34" charset="0"/>
              </a:rPr>
              <a:t> 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Britannic Bold" panose="020B0903060703020204" pitchFamily="34" charset="0"/>
              </a:rPr>
              <a:t>MINDEDNESS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A3A9F3FB-2245-464D-A4F9-572C5B0D0987}"/>
              </a:ext>
            </a:extLst>
          </p:cNvPr>
          <p:cNvSpPr txBox="1"/>
          <p:nvPr/>
        </p:nvSpPr>
        <p:spPr>
          <a:xfrm>
            <a:off x="343949" y="1072483"/>
            <a:ext cx="2202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Britannic Bold" panose="020B0903060703020204" pitchFamily="34" charset="0"/>
              </a:rPr>
              <a:t>RESPONSIBILITY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8F32EB2E-408E-4C49-A7D5-2D7A67E280B6}"/>
              </a:ext>
            </a:extLst>
          </p:cNvPr>
          <p:cNvSpPr txBox="1"/>
          <p:nvPr/>
        </p:nvSpPr>
        <p:spPr>
          <a:xfrm>
            <a:off x="5042782" y="1177181"/>
            <a:ext cx="219351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GB" b="1" dirty="0">
              <a:latin typeface="Britannic Bold" panose="020B0903060703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B7F8A63B-7C35-4295-9774-29A177848D7B}"/>
              </a:ext>
            </a:extLst>
          </p:cNvPr>
          <p:cNvSpPr txBox="1"/>
          <p:nvPr/>
        </p:nvSpPr>
        <p:spPr>
          <a:xfrm>
            <a:off x="5063706" y="1148248"/>
            <a:ext cx="218140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Britannic Bold" panose="020B0903060703020204" pitchFamily="34" charset="0"/>
              </a:rPr>
              <a:t>CHALLENGE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D05367-B6C5-4650-896C-AA2885E4F8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986" y="5627011"/>
            <a:ext cx="1411543" cy="938721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F7C192C-1EA2-4A54-B0A9-4A9E9B3FAD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9454" y="5605078"/>
            <a:ext cx="1893090" cy="968899"/>
          </a:xfrm>
          <a:prstGeom prst="rect">
            <a:avLst/>
          </a:prstGeom>
          <a:ln w="19050">
            <a:solidFill>
              <a:srgbClr val="92D050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CDE324C-A03C-4F3F-BF8E-0E18AE8B25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5930" y="5656008"/>
            <a:ext cx="1012941" cy="952103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F5FCBC0-A71A-4B22-9C32-D912B4C8A2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11" y="5656008"/>
            <a:ext cx="1245635" cy="968899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70010251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158</TotalTime>
  <Words>120</Words>
  <Application>Microsoft Office PowerPoint</Application>
  <PresentationFormat>Widescreen</PresentationFormat>
  <Paragraphs>42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Britannic Bold</vt:lpstr>
      <vt:lpstr>Calibri</vt:lpstr>
      <vt:lpstr>Calibri Light</vt:lpstr>
      <vt:lpstr>Retrospect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Gemma Enderby</dc:creator>
  <cp:lastModifiedBy>Julie Coaker</cp:lastModifiedBy>
  <cp:revision>22</cp:revision>
  <dcterms:created xsi:type="dcterms:W3CDTF">2022-02-03T15:45:42Z</dcterms:created>
  <dcterms:modified xsi:type="dcterms:W3CDTF">2026-03-13T14:44:17Z</dcterms:modified>
</cp:coreProperties>
</file>